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712968" cy="2232248"/>
          </a:xfrm>
        </p:spPr>
        <p:txBody>
          <a:bodyPr>
            <a:noAutofit/>
          </a:bodyPr>
          <a:lstStyle/>
          <a:p>
            <a:r>
              <a:rPr lang="ru-RU" sz="6300" dirty="0" smtClean="0"/>
              <a:t/>
            </a:r>
            <a:br>
              <a:rPr lang="ru-RU" sz="6300" dirty="0" smtClean="0"/>
            </a:br>
            <a:r>
              <a:rPr lang="ru-RU" sz="6300" dirty="0" smtClean="0"/>
              <a:t/>
            </a:r>
            <a:br>
              <a:rPr lang="ru-RU" sz="6300" dirty="0" smtClean="0"/>
            </a:br>
            <a:r>
              <a:rPr lang="ru-RU" sz="6300" dirty="0" smtClean="0"/>
              <a:t>Мои друзья</a:t>
            </a:r>
            <a:br>
              <a:rPr lang="ru-RU" sz="6300" dirty="0" smtClean="0"/>
            </a:br>
            <a:r>
              <a:rPr lang="ru-RU" sz="5400" dirty="0" smtClean="0"/>
              <a:t>«кошки и </a:t>
            </a:r>
            <a:r>
              <a:rPr lang="ru-RU" sz="5400" dirty="0" smtClean="0"/>
              <a:t>собаки</a:t>
            </a:r>
            <a:r>
              <a:rPr lang="ru-RU" sz="5400" dirty="0" smtClean="0"/>
              <a:t>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331698"/>
            <a:ext cx="6264696" cy="2977622"/>
          </a:xfrm>
        </p:spPr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Подготовила</a:t>
            </a:r>
            <a:r>
              <a:rPr lang="en-US" dirty="0" smtClean="0"/>
              <a:t>:</a:t>
            </a:r>
            <a:r>
              <a:rPr lang="ru-RU" dirty="0" smtClean="0"/>
              <a:t> ученица </a:t>
            </a:r>
            <a:endParaRPr lang="ru-RU" dirty="0" smtClean="0"/>
          </a:p>
          <a:p>
            <a:pPr algn="r"/>
            <a:r>
              <a:rPr lang="ru-RU" dirty="0" smtClean="0"/>
              <a:t>1</a:t>
            </a:r>
            <a:r>
              <a:rPr lang="en-US" dirty="0" smtClean="0"/>
              <a:t> </a:t>
            </a:r>
            <a:r>
              <a:rPr lang="ru-RU" dirty="0" smtClean="0"/>
              <a:t>«А» </a:t>
            </a:r>
            <a:r>
              <a:rPr lang="ru-RU" dirty="0" smtClean="0"/>
              <a:t>класса </a:t>
            </a:r>
          </a:p>
          <a:p>
            <a:pPr algn="r"/>
            <a:r>
              <a:rPr lang="ru-RU" dirty="0" smtClean="0"/>
              <a:t>Ульянова Полина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242592" cy="149817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Летний отдых</a:t>
            </a:r>
            <a:br>
              <a:rPr lang="ru-RU" sz="2800" dirty="0" smtClean="0"/>
            </a:br>
            <a:r>
              <a:rPr lang="ru-RU" sz="2800" dirty="0" smtClean="0"/>
              <a:t> на даче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026" name="Picture 2" descr="D:\ФОТОЧКИ\Дети на даче лето 11 год\Июль 2011 на даче\DSC01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3998573" cy="3168352"/>
          </a:xfrm>
          <a:prstGeom prst="rect">
            <a:avLst/>
          </a:prstGeom>
          <a:noFill/>
        </p:spPr>
      </p:pic>
      <p:pic>
        <p:nvPicPr>
          <p:cNvPr id="1027" name="Picture 3" descr="D:\ФОТОЧКИ\У Михалыча\DSC01399.JPG"/>
          <p:cNvPicPr>
            <a:picLocks noChangeAspect="1" noChangeArrowheads="1"/>
          </p:cNvPicPr>
          <p:nvPr/>
        </p:nvPicPr>
        <p:blipFill>
          <a:blip r:embed="rId3" cstate="print"/>
          <a:srcRect l="27484" t="8143" r="25183" b="8387"/>
          <a:stretch>
            <a:fillRect/>
          </a:stretch>
        </p:blipFill>
        <p:spPr bwMode="auto">
          <a:xfrm>
            <a:off x="5724128" y="3501008"/>
            <a:ext cx="2395583" cy="3168352"/>
          </a:xfrm>
          <a:prstGeom prst="rect">
            <a:avLst/>
          </a:prstGeom>
          <a:noFill/>
        </p:spPr>
      </p:pic>
      <p:pic>
        <p:nvPicPr>
          <p:cNvPr id="1028" name="Picture 4" descr="D:\ФОТОЧКИ\У Михалыча\DSC01418.JPG"/>
          <p:cNvPicPr>
            <a:picLocks noChangeAspect="1" noChangeArrowheads="1"/>
          </p:cNvPicPr>
          <p:nvPr/>
        </p:nvPicPr>
        <p:blipFill>
          <a:blip r:embed="rId4" cstate="print"/>
          <a:srcRect l="7582" t="8104" r="15664" b="18797"/>
          <a:stretch>
            <a:fillRect/>
          </a:stretch>
        </p:blipFill>
        <p:spPr bwMode="auto">
          <a:xfrm>
            <a:off x="697970" y="3861048"/>
            <a:ext cx="3629203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Кот «Марф»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0406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Это кот Марф.   Ему 7 лет.   Родина Марфа г. Москва.</a:t>
            </a:r>
          </a:p>
          <a:p>
            <a:pPr algn="ctr">
              <a:buNone/>
            </a:pPr>
            <a:r>
              <a:rPr lang="ru-RU" dirty="0" smtClean="0"/>
              <a:t> Порода - сибирский кот .</a:t>
            </a:r>
          </a:p>
          <a:p>
            <a:pPr algn="ctr"/>
            <a:endParaRPr lang="ru-RU" dirty="0"/>
          </a:p>
        </p:txBody>
      </p:sp>
      <p:pic>
        <p:nvPicPr>
          <p:cNvPr id="1027" name="Picture 3" descr="C:\Users\Дом\Desktop\DSC05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91526"/>
            <a:ext cx="6624736" cy="4158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4941168"/>
            <a:ext cx="4608512" cy="720080"/>
          </a:xfrm>
        </p:spPr>
        <p:txBody>
          <a:bodyPr>
            <a:normAutofit fontScale="90000"/>
          </a:bodyPr>
          <a:lstStyle/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8136904" cy="30963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 Марфа золотистая, пышная и мягкая шерстка.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Огненно-зелёные  и  хитрые глаза.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Длинные, как струна, белые усы.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Он очень умный  и ласковый кот.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Хотя иногда и любит пошалить….</a:t>
            </a:r>
          </a:p>
          <a:p>
            <a:pPr algn="r"/>
            <a:endParaRPr lang="ru-RU" sz="2400" b="1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ru-RU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Марф на бильярдном столе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050" name="Picture 2" descr="C:\Users\Дом\Desktop\Михалыча бардак\Марф и Я\DSC05626.JPG"/>
          <p:cNvPicPr>
            <a:picLocks noChangeAspect="1" noChangeArrowheads="1"/>
          </p:cNvPicPr>
          <p:nvPr/>
        </p:nvPicPr>
        <p:blipFill>
          <a:blip r:embed="rId2" cstate="print"/>
          <a:srcRect t="17179" b="25556"/>
          <a:stretch>
            <a:fillRect/>
          </a:stretch>
        </p:blipFill>
        <p:spPr bwMode="auto">
          <a:xfrm>
            <a:off x="1043608" y="3356992"/>
            <a:ext cx="727280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4608512" cy="53285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Лучший </a:t>
            </a:r>
            <a:r>
              <a:rPr lang="ru-RU" dirty="0" smtClean="0"/>
              <a:t> друг моего брата </a:t>
            </a:r>
            <a:r>
              <a:rPr lang="ru-RU" dirty="0" smtClean="0"/>
              <a:t>«Рекс»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dirty="0" smtClean="0">
                <a:solidFill>
                  <a:schemeClr val="tx1"/>
                </a:solidFill>
              </a:rPr>
              <a:t>Его порода - дворянин.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tx1"/>
                </a:solidFill>
              </a:rPr>
              <a:t>Он очень любит танцевать вальс, ходить на охоту и рыбалку.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Дом\Desktop\ДАЧА\В деревне летом 2012\DSC043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089" t="6725" r="16738"/>
          <a:stretch>
            <a:fillRect/>
          </a:stretch>
        </p:blipFill>
        <p:spPr bwMode="auto">
          <a:xfrm>
            <a:off x="4932040" y="476672"/>
            <a:ext cx="3979407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392488" cy="93610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+mn-lt"/>
              </a:rPr>
              <a:t>Верный друг</a:t>
            </a:r>
            <a:endParaRPr lang="ru-RU" sz="48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1340768"/>
            <a:ext cx="4536504" cy="51125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Окрас собаки  трёхцветный: спинка черная, лапки белые, а грудка с рыжими оттенком</a:t>
            </a:r>
            <a:r>
              <a:rPr lang="ru-RU" sz="2400" dirty="0" smtClean="0"/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Хвост у Рекса небольшой, но очень пушистый.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Глазки круглые и карие, с ласковым взглядом.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Рекс очень преданная собака. Он любит детей и всегда готов помочь своему хозяину.</a:t>
            </a: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400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«Даня  поёт  </a:t>
            </a:r>
            <a:r>
              <a:rPr lang="ru-RU" sz="2400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вместе </a:t>
            </a:r>
            <a:r>
              <a:rPr lang="ru-RU" sz="2400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 Рексом</a:t>
            </a:r>
            <a:r>
              <a:rPr lang="ru-RU" sz="2400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400" b="1" i="1" u="sng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Дом\Desktop\ДАЧА\В деревне летом 2012\DSC043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6686" t="7149" r="21332"/>
          <a:stretch>
            <a:fillRect/>
          </a:stretch>
        </p:blipFill>
        <p:spPr bwMode="auto">
          <a:xfrm>
            <a:off x="4788024" y="836712"/>
            <a:ext cx="4104456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159</TotalTime>
  <Words>141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  Мои друзья «кошки и собаки»</vt:lpstr>
      <vt:lpstr>Летний отдых  на даче.</vt:lpstr>
      <vt:lpstr>Кот «Марф»</vt:lpstr>
      <vt:lpstr>Слайд 4</vt:lpstr>
      <vt:lpstr> Лучший  друг моего брата «Рекс»   Его порода - дворянин.  Он очень любит танцевать вальс, ходить на охоту и рыбалку.   </vt:lpstr>
      <vt:lpstr>Верный друг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по теми кош</dc:title>
  <dc:creator>Дом</dc:creator>
  <cp:lastModifiedBy>Дом</cp:lastModifiedBy>
  <cp:revision>18</cp:revision>
  <dcterms:created xsi:type="dcterms:W3CDTF">2012-11-18T13:19:19Z</dcterms:created>
  <dcterms:modified xsi:type="dcterms:W3CDTF">2013-04-14T12:30:39Z</dcterms:modified>
</cp:coreProperties>
</file>